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7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474" y="-777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4585"/>
            <a:ext cx="6858000" cy="7516636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6623" y="2093212"/>
            <a:ext cx="5644754" cy="4291518"/>
          </a:xfrm>
        </p:spPr>
        <p:txBody>
          <a:bodyPr/>
          <a:lstStyle>
            <a:lvl1pPr>
              <a:defRPr sz="40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623" y="7627890"/>
            <a:ext cx="5644754" cy="628296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7A3B-5C0A-4F97-A4D1-DF42DE0287DE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1B1-7057-4A87-BB66-D69253929A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422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48" y="6934200"/>
            <a:ext cx="5644753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6858000" cy="69342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648" y="7752821"/>
            <a:ext cx="5644753" cy="71314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7A3B-5C0A-4F97-A4D1-DF42DE0287DE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1B1-7057-4A87-BB66-D69253929A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85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363830" y="1933359"/>
            <a:ext cx="3561984" cy="4678827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180" y="2160203"/>
            <a:ext cx="3315285" cy="3821873"/>
          </a:xfrm>
        </p:spPr>
        <p:txBody>
          <a:bodyPr anchor="b"/>
          <a:lstStyle>
            <a:lvl1pPr algn="l">
              <a:defRPr sz="315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420" y="6789904"/>
            <a:ext cx="3314045" cy="1030237"/>
          </a:xfrm>
        </p:spPr>
        <p:txBody>
          <a:bodyPr anchor="t">
            <a:no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049163" y="1933359"/>
            <a:ext cx="2476737" cy="5886781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7A3B-5C0A-4F97-A4D1-DF42DE0287DE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1B1-7057-4A87-BB66-D69253929A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766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641747" y="3302845"/>
            <a:ext cx="2753502" cy="361684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763363" y="3518604"/>
            <a:ext cx="2465168" cy="2900140"/>
          </a:xfrm>
        </p:spPr>
        <p:txBody>
          <a:bodyPr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462338" y="3302000"/>
            <a:ext cx="2753916" cy="332263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7A3B-5C0A-4F97-A4D1-DF42DE0287DE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1B1-7057-4A87-BB66-D69253929A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141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6858000" cy="315753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7A3B-5C0A-4F97-A4D1-DF42DE0287DE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1B1-7057-4A87-BB66-D69253929A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1458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4314178" y="644351"/>
            <a:ext cx="2543822" cy="782161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3925491" y="0"/>
            <a:ext cx="2932509" cy="847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03241" y="846692"/>
            <a:ext cx="1276350" cy="741693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647" y="644351"/>
            <a:ext cx="3710532" cy="7821612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7A3B-5C0A-4F97-A4D1-DF42DE0287DE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1B1-7057-4A87-BB66-D69253929A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325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6858000" cy="315753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498" y="3209970"/>
            <a:ext cx="5643002" cy="52527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7A3B-5C0A-4F97-A4D1-DF42DE0287DE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1B1-7057-4A87-BB66-D69253929A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984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6858000" cy="7516636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48" y="4263128"/>
            <a:ext cx="5644753" cy="2121600"/>
          </a:xfrm>
        </p:spPr>
        <p:txBody>
          <a:bodyPr anchor="b"/>
          <a:lstStyle>
            <a:lvl1pPr algn="r">
              <a:defRPr sz="36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648" y="7628401"/>
            <a:ext cx="5644753" cy="626824"/>
          </a:xfrm>
        </p:spPr>
        <p:txBody>
          <a:bodyPr anchor="t">
            <a:no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7A3B-5C0A-4F97-A4D1-DF42DE0287DE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1B1-7057-4A87-BB66-D69253929A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857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6858000" cy="315753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7497" y="3209971"/>
            <a:ext cx="2753042" cy="525599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460" y="3209971"/>
            <a:ext cx="2753040" cy="525599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7A3B-5C0A-4F97-A4D1-DF42DE0287DE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1B1-7057-4A87-BB66-D69253929A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00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6858000" cy="315753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497" y="3141486"/>
            <a:ext cx="2753042" cy="832378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498" y="3973865"/>
            <a:ext cx="2765543" cy="4492097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460" y="3141486"/>
            <a:ext cx="2753040" cy="832378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460" y="3973865"/>
            <a:ext cx="2753040" cy="4492097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7A3B-5C0A-4F97-A4D1-DF42DE0287DE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1B1-7057-4A87-BB66-D69253929A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117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6858000" cy="315753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7A3B-5C0A-4F97-A4D1-DF42DE0287DE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1B1-7057-4A87-BB66-D69253929A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806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7A3B-5C0A-4F97-A4D1-DF42DE0287DE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1B1-7057-4A87-BB66-D69253929A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28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603647" y="644347"/>
            <a:ext cx="1995488" cy="2621163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47" y="644349"/>
            <a:ext cx="1995488" cy="2337683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1294" y="644349"/>
            <a:ext cx="3517106" cy="782161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647" y="3265510"/>
            <a:ext cx="1995488" cy="52004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7A3B-5C0A-4F97-A4D1-DF42DE0287DE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1B1-7057-4A87-BB66-D69253929A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256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97" y="1050864"/>
            <a:ext cx="2626161" cy="233590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3430191" y="0"/>
            <a:ext cx="3427809" cy="9906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05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497" y="3386766"/>
            <a:ext cx="2626161" cy="5079194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85768" y="8726411"/>
            <a:ext cx="549494" cy="527403"/>
          </a:xfrm>
        </p:spPr>
        <p:txBody>
          <a:bodyPr/>
          <a:lstStyle/>
          <a:p>
            <a:fld id="{F7767A3B-5C0A-4F97-A4D1-DF42DE0287DE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098" y="8726411"/>
            <a:ext cx="1853670" cy="527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35263" y="8545171"/>
            <a:ext cx="597462" cy="708643"/>
          </a:xfrm>
        </p:spPr>
        <p:txBody>
          <a:bodyPr/>
          <a:lstStyle/>
          <a:p>
            <a:fld id="{1BFEE1B1-7057-4A87-BB66-D69253929A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349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7498" y="645938"/>
            <a:ext cx="5643002" cy="1401761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498" y="3155245"/>
            <a:ext cx="5643002" cy="530746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2098" y="8726411"/>
            <a:ext cx="4717149" cy="5274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3567" y="8726411"/>
            <a:ext cx="744871" cy="5274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>
                <a:solidFill>
                  <a:schemeClr val="tx1"/>
                </a:solidFill>
              </a:defRPr>
            </a:lvl1pPr>
          </a:lstStyle>
          <a:p>
            <a:fld id="{F7767A3B-5C0A-4F97-A4D1-DF42DE0287DE}" type="datetimeFigureOut">
              <a:rPr lang="es-ES" smtClean="0"/>
              <a:pPr/>
              <a:t>23/05/2018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28438" y="8545171"/>
            <a:ext cx="597462" cy="708643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1500">
                <a:solidFill>
                  <a:schemeClr val="accent1"/>
                </a:solidFill>
              </a:defRPr>
            </a:lvl1pPr>
          </a:lstStyle>
          <a:p>
            <a:fld id="{1BFEE1B1-7057-4A87-BB66-D69253929A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0150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  <p:sldLayoutId id="2147484315" r:id="rId8"/>
    <p:sldLayoutId id="2147484316" r:id="rId9"/>
    <p:sldLayoutId id="2147484317" r:id="rId10"/>
    <p:sldLayoutId id="2147484318" r:id="rId11"/>
    <p:sldLayoutId id="2147484319" r:id="rId12"/>
    <p:sldLayoutId id="2147484320" r:id="rId13"/>
    <p:sldLayoutId id="2147484321" r:id="rId14"/>
  </p:sldLayoutIdLst>
  <p:txStyles>
    <p:titleStyle>
      <a:lvl1pPr algn="l" defTabSz="342900" rtl="0" eaLnBrk="1" latinLnBrk="0" hangingPunct="1">
        <a:spcBef>
          <a:spcPct val="0"/>
        </a:spcBef>
        <a:buNone/>
        <a:defRPr sz="3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27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ortar rectángulo de esquina sencilla 3"/>
          <p:cNvSpPr/>
          <p:nvPr/>
        </p:nvSpPr>
        <p:spPr>
          <a:xfrm>
            <a:off x="291830" y="194553"/>
            <a:ext cx="6245157" cy="1967418"/>
          </a:xfrm>
          <a:prstGeom prst="snip1Rect">
            <a:avLst/>
          </a:prstGeom>
          <a:solidFill>
            <a:schemeClr val="tx1">
              <a:lumMod val="95000"/>
            </a:scheme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Taula de </a:t>
            </a:r>
            <a:r>
              <a:rPr lang="es-ES" sz="2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Diàleg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ca-ES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Alternatives al litigi judicial en la resolució de conflictes a l’àmbit familiar. </a:t>
            </a:r>
            <a:r>
              <a:rPr lang="es-ES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s-ES" sz="3200" b="1" dirty="0">
              <a:solidFill>
                <a:schemeClr val="tx2">
                  <a:lumMod val="75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50170" y="2303757"/>
            <a:ext cx="6451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/>
              <a:t>Intervindran: </a:t>
            </a:r>
            <a:endParaRPr lang="es-ES" dirty="0"/>
          </a:p>
          <a:p>
            <a:r>
              <a:rPr lang="ca-ES" dirty="0"/>
              <a:t>Pascual </a:t>
            </a:r>
            <a:r>
              <a:rPr lang="ca-ES" dirty="0" err="1"/>
              <a:t>Ortuño</a:t>
            </a:r>
            <a:r>
              <a:rPr lang="ca-ES" dirty="0"/>
              <a:t>. </a:t>
            </a:r>
            <a:r>
              <a:rPr lang="ca-ES" sz="1600" dirty="0"/>
              <a:t>Magistrat de família </a:t>
            </a:r>
            <a:r>
              <a:rPr lang="ca-ES" sz="1400" dirty="0"/>
              <a:t>de l'Audiència Provincial</a:t>
            </a:r>
            <a:endParaRPr lang="es-ES" dirty="0"/>
          </a:p>
          <a:p>
            <a:r>
              <a:rPr lang="ca-ES" dirty="0"/>
              <a:t>Dra. </a:t>
            </a:r>
            <a:r>
              <a:rPr lang="ca-ES" dirty="0" err="1"/>
              <a:t>Connie</a:t>
            </a:r>
            <a:r>
              <a:rPr lang="ca-ES" dirty="0"/>
              <a:t> Capdevila. </a:t>
            </a:r>
            <a:r>
              <a:rPr lang="ca-ES" sz="1600" dirty="0"/>
              <a:t>Coordinadora de </a:t>
            </a:r>
            <a:r>
              <a:rPr lang="ca-ES" sz="1600" dirty="0" err="1"/>
              <a:t>Coparentalitat</a:t>
            </a:r>
            <a:endParaRPr lang="es-ES" sz="1600" dirty="0"/>
          </a:p>
          <a:p>
            <a:r>
              <a:rPr lang="ca-ES" dirty="0"/>
              <a:t>Cristina Martínez. </a:t>
            </a:r>
            <a:r>
              <a:rPr lang="ca-ES" sz="1600" dirty="0"/>
              <a:t>Psicòloga i Mediadora</a:t>
            </a:r>
            <a:endParaRPr lang="es-ES" sz="1600" dirty="0"/>
          </a:p>
          <a:p>
            <a:r>
              <a:rPr lang="ca-ES" dirty="0"/>
              <a:t>Dr. Guillermo </a:t>
            </a:r>
            <a:r>
              <a:rPr lang="ca-ES" dirty="0" err="1"/>
              <a:t>Mattioli</a:t>
            </a:r>
            <a:r>
              <a:rPr lang="ca-ES" dirty="0"/>
              <a:t>. </a:t>
            </a:r>
            <a:r>
              <a:rPr lang="ca-ES" sz="1600" dirty="0"/>
              <a:t>Psicòleg i Terapeuta familiar</a:t>
            </a:r>
          </a:p>
          <a:p>
            <a:r>
              <a:rPr lang="ca-ES" sz="1400" dirty="0"/>
              <a:t>Modera: </a:t>
            </a:r>
            <a:r>
              <a:rPr lang="ca-ES" sz="1600" dirty="0"/>
              <a:t>Jose Fernández</a:t>
            </a:r>
            <a:r>
              <a:rPr lang="ca-ES" sz="1400" dirty="0"/>
              <a:t>. Psicòleg i Coordinador de </a:t>
            </a:r>
            <a:r>
              <a:rPr lang="ca-ES" sz="1400" dirty="0" err="1"/>
              <a:t>Coparentalitat</a:t>
            </a:r>
            <a:endParaRPr lang="es-ES" sz="1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56062" y="8022116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err="1">
                <a:latin typeface="Arial" panose="020B0604020202020204" pitchFamily="34" charset="0"/>
                <a:cs typeface="Arial" panose="020B0604020202020204" pitchFamily="34" charset="0"/>
              </a:rPr>
              <a:t>Organitza</a:t>
            </a:r>
            <a:r>
              <a:rPr lang="es-ES" i="1" dirty="0"/>
              <a:t>: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245" y="7866314"/>
            <a:ext cx="1879977" cy="68093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144" y="8730420"/>
            <a:ext cx="471100" cy="100931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52653" y="4018031"/>
            <a:ext cx="6614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Dimecres</a:t>
            </a:r>
            <a:r>
              <a:rPr lang="es-E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13 de </a:t>
            </a:r>
            <a:r>
              <a:rPr lang="es-ES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juny</a:t>
            </a:r>
            <a:r>
              <a:rPr lang="es-E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2018.  A les 18 h</a:t>
            </a:r>
            <a:endParaRPr lang="es-ES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Biblioteca Central d’Igualada</a:t>
            </a:r>
            <a:endParaRPr lang="es-ES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5"/>
          <p:cNvSpPr txBox="1"/>
          <p:nvPr/>
        </p:nvSpPr>
        <p:spPr>
          <a:xfrm>
            <a:off x="86193" y="9169090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err="1">
                <a:latin typeface="Arial" panose="020B0604020202020204" pitchFamily="34" charset="0"/>
                <a:cs typeface="Arial" panose="020B0604020202020204" pitchFamily="34" charset="0"/>
              </a:rPr>
              <a:t>Col·labora</a:t>
            </a:r>
            <a:r>
              <a:rPr lang="es-ES" i="1" dirty="0"/>
              <a:t>:</a:t>
            </a:r>
          </a:p>
        </p:txBody>
      </p:sp>
      <p:pic>
        <p:nvPicPr>
          <p:cNvPr id="2" name="Imatge 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690" y="8931730"/>
            <a:ext cx="2442029" cy="606692"/>
          </a:xfrm>
          <a:prstGeom prst="rect">
            <a:avLst/>
          </a:prstGeom>
        </p:spPr>
      </p:pic>
      <p:pic>
        <p:nvPicPr>
          <p:cNvPr id="12" name="Imagen 11" descr="Imagen que contiene gato, sentado, persona, colocación&#10;&#10;Descripción generada con confianza muy alta">
            <a:extLst>
              <a:ext uri="{FF2B5EF4-FFF2-40B4-BE49-F238E27FC236}">
                <a16:creationId xmlns:a16="http://schemas.microsoft.com/office/drawing/2014/main" id="{207B9A81-9A34-4D57-833A-E63A23F4152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998" y="4828156"/>
            <a:ext cx="3370820" cy="2247213"/>
          </a:xfrm>
          <a:prstGeom prst="rect">
            <a:avLst/>
          </a:prstGeom>
        </p:spPr>
      </p:pic>
      <p:pic>
        <p:nvPicPr>
          <p:cNvPr id="7" name="Imagen 6" descr="Imagen que contiene juego atlético&#10;&#10;Descripción generada con confianza alta">
            <a:extLst>
              <a:ext uri="{FF2B5EF4-FFF2-40B4-BE49-F238E27FC236}">
                <a16:creationId xmlns:a16="http://schemas.microsoft.com/office/drawing/2014/main" id="{766D4393-CD87-4DAD-9218-AC71EA9FE8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418" y="7800975"/>
            <a:ext cx="1990067" cy="74627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99F8C5E9-10F6-4779-8A60-FC12B41BBF21}"/>
              </a:ext>
            </a:extLst>
          </p:cNvPr>
          <p:cNvSpPr txBox="1"/>
          <p:nvPr/>
        </p:nvSpPr>
        <p:spPr>
          <a:xfrm>
            <a:off x="2572174" y="8223379"/>
            <a:ext cx="15751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00" b="1" dirty="0" err="1">
                <a:solidFill>
                  <a:schemeClr val="tx1">
                    <a:lumMod val="85000"/>
                  </a:schemeClr>
                </a:solidFill>
              </a:rPr>
              <a:t>Col·legi</a:t>
            </a:r>
            <a:r>
              <a:rPr lang="es-ES" sz="700" b="1" dirty="0">
                <a:solidFill>
                  <a:schemeClr val="tx1">
                    <a:lumMod val="85000"/>
                  </a:schemeClr>
                </a:solidFill>
              </a:rPr>
              <a:t> Oficial  de</a:t>
            </a:r>
          </a:p>
          <a:p>
            <a:r>
              <a:rPr lang="es-ES" sz="700" b="1" dirty="0" err="1">
                <a:solidFill>
                  <a:schemeClr val="tx1">
                    <a:lumMod val="85000"/>
                  </a:schemeClr>
                </a:solidFill>
              </a:rPr>
              <a:t>Psicologia</a:t>
            </a:r>
            <a:r>
              <a:rPr lang="es-ES" sz="700" b="1" dirty="0">
                <a:solidFill>
                  <a:schemeClr val="tx1">
                    <a:lumMod val="85000"/>
                  </a:schemeClr>
                </a:solidFill>
              </a:rPr>
              <a:t> de Catalunya</a:t>
            </a:r>
          </a:p>
        </p:txBody>
      </p:sp>
    </p:spTree>
    <p:extLst>
      <p:ext uri="{BB962C8B-B14F-4D97-AF65-F5344CB8AC3E}">
        <p14:creationId xmlns:p14="http://schemas.microsoft.com/office/powerpoint/2010/main" val="2156355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1720</TotalTime>
  <Words>91</Words>
  <Application>Microsoft Office PowerPoint</Application>
  <PresentationFormat>A4 (210 x 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Bradley Hand ITC</vt:lpstr>
      <vt:lpstr>Century Gothic</vt:lpstr>
      <vt:lpstr>Trebuchet MS</vt:lpstr>
      <vt:lpstr>Wingdings 2</vt:lpstr>
      <vt:lpstr>Citable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LAIA</dc:creator>
  <cp:lastModifiedBy>Dani</cp:lastModifiedBy>
  <cp:revision>38</cp:revision>
  <dcterms:created xsi:type="dcterms:W3CDTF">2017-05-11T18:24:20Z</dcterms:created>
  <dcterms:modified xsi:type="dcterms:W3CDTF">2018-05-23T09:26:45Z</dcterms:modified>
</cp:coreProperties>
</file>